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8" autoAdjust="0"/>
    <p:restoredTop sz="94647"/>
  </p:normalViewPr>
  <p:slideViewPr>
    <p:cSldViewPr snapToGrid="0">
      <p:cViewPr varScale="1">
        <p:scale>
          <a:sx n="78" d="100"/>
          <a:sy n="78" d="100"/>
        </p:scale>
        <p:origin x="14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21-9-2025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21-9-2025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/>
              <a:t>Klikken om een titel toe te voegen</a:t>
            </a:r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;p3">
            <a:extLst>
              <a:ext uri="{FF2B5EF4-FFF2-40B4-BE49-F238E27FC236}">
                <a16:creationId xmlns:a16="http://schemas.microsoft.com/office/drawing/2014/main" id="{D3D20C78-6CAB-D0C1-CC46-92EB474F742B}"/>
              </a:ext>
            </a:extLst>
          </p:cNvPr>
          <p:cNvGrpSpPr/>
          <p:nvPr userDrawn="1"/>
        </p:nvGrpSpPr>
        <p:grpSpPr>
          <a:xfrm>
            <a:off x="125506" y="731855"/>
            <a:ext cx="11821095" cy="5320791"/>
            <a:chOff x="0" y="-241102"/>
            <a:chExt cx="23088432" cy="12605757"/>
          </a:xfrm>
        </p:grpSpPr>
        <p:grpSp>
          <p:nvGrpSpPr>
            <p:cNvPr id="4" name="Google Shape;11;p3">
              <a:extLst>
                <a:ext uri="{FF2B5EF4-FFF2-40B4-BE49-F238E27FC236}">
                  <a16:creationId xmlns:a16="http://schemas.microsoft.com/office/drawing/2014/main" id="{774CD032-2491-0EA3-110B-A4A232711981}"/>
                </a:ext>
              </a:extLst>
            </p:cNvPr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4" name="Google Shape;12;p3">
                <a:extLst>
                  <a:ext uri="{FF2B5EF4-FFF2-40B4-BE49-F238E27FC236}">
                    <a16:creationId xmlns:a16="http://schemas.microsoft.com/office/drawing/2014/main" id="{A5296724-D287-E9AD-C584-E99A46BA196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;p3">
                <a:extLst>
                  <a:ext uri="{FF2B5EF4-FFF2-40B4-BE49-F238E27FC236}">
                    <a16:creationId xmlns:a16="http://schemas.microsoft.com/office/drawing/2014/main" id="{9BFCE26D-E1C9-84E5-62E3-AD6E1E616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14;p3">
              <a:extLst>
                <a:ext uri="{FF2B5EF4-FFF2-40B4-BE49-F238E27FC236}">
                  <a16:creationId xmlns:a16="http://schemas.microsoft.com/office/drawing/2014/main" id="{7CA62C7E-7AFB-8BE7-0966-204CF3B6B8E8}"/>
                </a:ext>
              </a:extLst>
            </p:cNvPr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" name="Google Shape;15;p3">
                <a:extLst>
                  <a:ext uri="{FF2B5EF4-FFF2-40B4-BE49-F238E27FC236}">
                    <a16:creationId xmlns:a16="http://schemas.microsoft.com/office/drawing/2014/main" id="{8B166782-D65E-5C26-F638-6950FA6AA6E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;p3">
                <a:extLst>
                  <a:ext uri="{FF2B5EF4-FFF2-40B4-BE49-F238E27FC236}">
                    <a16:creationId xmlns:a16="http://schemas.microsoft.com/office/drawing/2014/main" id="{4D032EC4-83C4-B306-B702-C5F03AA506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" name="Google Shape;17;p3">
              <a:extLst>
                <a:ext uri="{FF2B5EF4-FFF2-40B4-BE49-F238E27FC236}">
                  <a16:creationId xmlns:a16="http://schemas.microsoft.com/office/drawing/2014/main" id="{80CBAD35-B3D3-A4CA-4DCD-28C2E8C57466}"/>
                </a:ext>
              </a:extLst>
            </p:cNvPr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" name="Google Shape;18;p3">
              <a:extLst>
                <a:ext uri="{FF2B5EF4-FFF2-40B4-BE49-F238E27FC236}">
                  <a16:creationId xmlns:a16="http://schemas.microsoft.com/office/drawing/2014/main" id="{8AF619C7-F07F-0B97-55F1-799165037C61}"/>
                </a:ext>
              </a:extLst>
            </p:cNvPr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" name="Google Shape;19;p3">
                <a:extLst>
                  <a:ext uri="{FF2B5EF4-FFF2-40B4-BE49-F238E27FC236}">
                    <a16:creationId xmlns:a16="http://schemas.microsoft.com/office/drawing/2014/main" id="{1E7394ED-CBAC-899B-C272-7CD15373EB1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;p3">
                <a:extLst>
                  <a:ext uri="{FF2B5EF4-FFF2-40B4-BE49-F238E27FC236}">
                    <a16:creationId xmlns:a16="http://schemas.microsoft.com/office/drawing/2014/main" id="{42272333-0621-AADD-822C-70EA8A303D9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21;p3">
              <a:extLst>
                <a:ext uri="{FF2B5EF4-FFF2-40B4-BE49-F238E27FC236}">
                  <a16:creationId xmlns:a16="http://schemas.microsoft.com/office/drawing/2014/main" id="{1EB024F5-0F4A-2AFC-5667-D70AED88BC30}"/>
                </a:ext>
              </a:extLst>
            </p:cNvPr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8" name="Google Shape;22;p3">
                <a:extLst>
                  <a:ext uri="{FF2B5EF4-FFF2-40B4-BE49-F238E27FC236}">
                    <a16:creationId xmlns:a16="http://schemas.microsoft.com/office/drawing/2014/main" id="{2723212C-7404-D7F6-1953-CCE353E80CA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3;p3">
                <a:extLst>
                  <a:ext uri="{FF2B5EF4-FFF2-40B4-BE49-F238E27FC236}">
                    <a16:creationId xmlns:a16="http://schemas.microsoft.com/office/drawing/2014/main" id="{B7F92287-A3D3-9FF9-1F4C-00ED199503E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24;p3">
              <a:extLst>
                <a:ext uri="{FF2B5EF4-FFF2-40B4-BE49-F238E27FC236}">
                  <a16:creationId xmlns:a16="http://schemas.microsoft.com/office/drawing/2014/main" id="{5CECB6CC-2483-07CF-A1E4-CEA0A8E12113}"/>
                </a:ext>
              </a:extLst>
            </p:cNvPr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4" name="Google Shape;25;p3">
                <a:extLst>
                  <a:ext uri="{FF2B5EF4-FFF2-40B4-BE49-F238E27FC236}">
                    <a16:creationId xmlns:a16="http://schemas.microsoft.com/office/drawing/2014/main" id="{6F4D1DBC-0B1A-C746-C046-CB0667C8FE7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6;p3">
                <a:extLst>
                  <a:ext uri="{FF2B5EF4-FFF2-40B4-BE49-F238E27FC236}">
                    <a16:creationId xmlns:a16="http://schemas.microsoft.com/office/drawing/2014/main" id="{1406DA95-C217-990A-6097-E584BF6B64A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21/09/2025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21/09/2025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1000uH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4.78nF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24.93uH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6.04nF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14.88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1.05u 20n 20n 1.05u 2.10526u)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646" y="1179576"/>
            <a:ext cx="1012670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79576"/>
            <a:ext cx="100584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445" y="1179576"/>
            <a:ext cx="996511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6" y="1179576"/>
            <a:ext cx="1185128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270uH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176.9nF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8.03uH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222.56nF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1.39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3.65u 20n 20n 3.65u 7.3u)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261" y="1179576"/>
            <a:ext cx="1007547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108" y="1179576"/>
            <a:ext cx="910378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647" y="1179576"/>
            <a:ext cx="992270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244" y="1179576"/>
            <a:ext cx="87015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412" y="1179576"/>
            <a:ext cx="711517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Tsai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M_SWn        0 11 10 0 nmos W=31580u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M_SWp        3 11 10 3 pmos W=500u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3 6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3 7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M_11         10 1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M_12         10 7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M_13         10 6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M_14         10 2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M_21         10 6 8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M_22         10 9 8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M_23         10 8 9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M_24         10 7 9 0 nmos W=3600u L=0.35u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L_L3         3 8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L_L4         3 9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L_L5         8 4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L_L6         9 5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4 5  5.1pF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belasting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R_RL1        4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R_RL2        5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.include simul/berkeley35.lib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723" y="1179576"/>
            <a:ext cx="1009255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608" y="1179576"/>
            <a:ext cx="1003278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53" y="1179576"/>
            <a:ext cx="1010109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16" y="1179576"/>
            <a:ext cx="947276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694" y="1179576"/>
            <a:ext cx="543261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278" y="1179576"/>
            <a:ext cx="5091443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834" y="1179576"/>
            <a:ext cx="644833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448" y="1179576"/>
            <a:ext cx="9527104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9</cp:revision>
  <dcterms:created xsi:type="dcterms:W3CDTF">2017-06-28T07:18:12Z</dcterms:created>
  <dcterms:modified xsi:type="dcterms:W3CDTF">2025-09-20T22:18:53Z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